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янский Яков" initials="ПЯ" lastIdx="1" clrIdx="0">
    <p:extLst>
      <p:ext uri="{19B8F6BF-5375-455C-9EA6-DF929625EA0E}">
        <p15:presenceInfo xmlns:p15="http://schemas.microsoft.com/office/powerpoint/2012/main" userId="b400e4c6d38690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550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1T12:17:58.36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6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26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21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25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12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91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01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46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38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36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C5B3-16B7-4B9C-8D3E-B2D2B80396AB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24E51-C391-42D8-BF34-6741A77B2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65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3753" y="2845141"/>
            <a:ext cx="9144000" cy="1209522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Myriad Pro" panose="020B0503030403020204" pitchFamily="34" charset="0"/>
              </a:rPr>
              <a:t>Разработка системы консультирования обучающихся с использованием технологий искусственного интеллекта</a:t>
            </a:r>
            <a:br>
              <a:rPr lang="ru-RU" sz="4000" b="1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ru-RU" sz="4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524000" y="5852743"/>
            <a:ext cx="9144000" cy="681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Myriad Pro" panose="020B0503030403020204" pitchFamily="34" charset="0"/>
              </a:rPr>
              <a:t>Новосибирск, 2025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79" y="559705"/>
            <a:ext cx="2771774" cy="102846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26396" y="4402392"/>
            <a:ext cx="3730139" cy="90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dirty="0">
                <a:solidFill>
                  <a:schemeClr val="bg1"/>
                </a:solidFill>
                <a:latin typeface="Myriad Pro" panose="020B0503030403020204" pitchFamily="34" charset="0"/>
              </a:rPr>
              <a:t>Полянский Яков Андреевич, группа 3.008.1.20</a:t>
            </a:r>
          </a:p>
        </p:txBody>
      </p:sp>
    </p:spTree>
    <p:extLst>
      <p:ext uri="{BB962C8B-B14F-4D97-AF65-F5344CB8AC3E}">
        <p14:creationId xmlns:p14="http://schemas.microsoft.com/office/powerpoint/2010/main" val="175583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B2BA0-77D7-435D-AB15-D8D1DC27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Запись экрана 9">
            <a:hlinkClick r:id="" action="ppaction://media"/>
            <a:extLst>
              <a:ext uri="{FF2B5EF4-FFF2-40B4-BE49-F238E27FC236}">
                <a16:creationId xmlns:a16="http://schemas.microsoft.com/office/drawing/2014/main" id="{2B915651-02ED-48DA-A729-9446A50A63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588" y="1825625"/>
            <a:ext cx="6853237" cy="43513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284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05"/>
    </mc:Choice>
    <mc:Fallback>
      <p:transition spd="slow" advTm="8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99E08-9E8D-47E2-82EC-AD03C13F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19445817-58B8-4DC1-B6F8-936C216BC285}"/>
              </a:ext>
            </a:extLst>
          </p:cNvPr>
          <p:cNvSpPr/>
          <p:nvPr/>
        </p:nvSpPr>
        <p:spPr>
          <a:xfrm>
            <a:off x="2730103" y="355286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E3BBBA0D-8543-43A8-8C4C-29566B626EA2}"/>
              </a:ext>
            </a:extLst>
          </p:cNvPr>
          <p:cNvSpPr/>
          <p:nvPr/>
        </p:nvSpPr>
        <p:spPr>
          <a:xfrm>
            <a:off x="2490192" y="39781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5A932401-9EF0-4936-81A5-BC628D021155}"/>
              </a:ext>
            </a:extLst>
          </p:cNvPr>
          <p:cNvSpPr/>
          <p:nvPr/>
        </p:nvSpPr>
        <p:spPr>
          <a:xfrm>
            <a:off x="2575262" y="40206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FB5B40F2-7E3D-48AE-90F8-E263A4EC47B6}"/>
              </a:ext>
            </a:extLst>
          </p:cNvPr>
          <p:cNvSpPr/>
          <p:nvPr/>
        </p:nvSpPr>
        <p:spPr>
          <a:xfrm>
            <a:off x="1327666" y="2472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Тесты</a:t>
            </a:r>
            <a:endParaRPr lang="en-US" sz="220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DAE989E1-1084-4624-BC34-F158366EFB9B}"/>
              </a:ext>
            </a:extLst>
          </p:cNvPr>
          <p:cNvSpPr/>
          <p:nvPr/>
        </p:nvSpPr>
        <p:spPr>
          <a:xfrm>
            <a:off x="6061591" y="4233306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AD65ABA2-D231-48A7-B968-98B1605FA2BC}"/>
              </a:ext>
            </a:extLst>
          </p:cNvPr>
          <p:cNvSpPr/>
          <p:nvPr/>
        </p:nvSpPr>
        <p:spPr>
          <a:xfrm>
            <a:off x="5821680" y="39781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D40519B-738D-4779-99BF-7A422A328642}"/>
              </a:ext>
            </a:extLst>
          </p:cNvPr>
          <p:cNvSpPr/>
          <p:nvPr/>
        </p:nvSpPr>
        <p:spPr>
          <a:xfrm>
            <a:off x="5906750" y="40206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A41E39D2-5527-4FF6-B3F7-61158CAEE9B3}"/>
              </a:ext>
            </a:extLst>
          </p:cNvPr>
          <p:cNvSpPr/>
          <p:nvPr/>
        </p:nvSpPr>
        <p:spPr>
          <a:xfrm>
            <a:off x="4659273" y="5140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Результаты</a:t>
            </a:r>
            <a:endParaRPr lang="en-US" sz="22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5A998A3F-76D4-4ED2-81DB-2219B6598477}"/>
              </a:ext>
            </a:extLst>
          </p:cNvPr>
          <p:cNvSpPr/>
          <p:nvPr/>
        </p:nvSpPr>
        <p:spPr>
          <a:xfrm>
            <a:off x="3113842" y="5630981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Отклик &lt;1 сек.</a:t>
            </a:r>
            <a:endParaRPr lang="en-US" sz="175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07B444EC-E1C9-4960-AD71-ED4E732FED8E}"/>
              </a:ext>
            </a:extLst>
          </p:cNvPr>
          <p:cNvSpPr/>
          <p:nvPr/>
        </p:nvSpPr>
        <p:spPr>
          <a:xfrm>
            <a:off x="3113842" y="6129972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Корректная обработка запросов.</a:t>
            </a:r>
            <a:endParaRPr lang="en-US" sz="175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73AABFCD-CA31-4123-9DAD-E9F41E1062ED}"/>
              </a:ext>
            </a:extLst>
          </p:cNvPr>
          <p:cNvSpPr/>
          <p:nvPr/>
        </p:nvSpPr>
        <p:spPr>
          <a:xfrm>
            <a:off x="9393198" y="355286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31" name="Shape 14">
            <a:extLst>
              <a:ext uri="{FF2B5EF4-FFF2-40B4-BE49-F238E27FC236}">
                <a16:creationId xmlns:a16="http://schemas.microsoft.com/office/drawing/2014/main" id="{5F706BCB-A4DF-4E18-B388-42DACF2F5759}"/>
              </a:ext>
            </a:extLst>
          </p:cNvPr>
          <p:cNvSpPr/>
          <p:nvPr/>
        </p:nvSpPr>
        <p:spPr>
          <a:xfrm>
            <a:off x="9153287" y="39781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E7FF5371-351D-4618-BC64-008560207B49}"/>
              </a:ext>
            </a:extLst>
          </p:cNvPr>
          <p:cNvSpPr/>
          <p:nvPr/>
        </p:nvSpPr>
        <p:spPr>
          <a:xfrm>
            <a:off x="9238357" y="40206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33" name="Text 16">
            <a:extLst>
              <a:ext uri="{FF2B5EF4-FFF2-40B4-BE49-F238E27FC236}">
                <a16:creationId xmlns:a16="http://schemas.microsoft.com/office/drawing/2014/main" id="{481200D4-8724-4364-99CA-7792B65F2F9F}"/>
              </a:ext>
            </a:extLst>
          </p:cNvPr>
          <p:cNvSpPr/>
          <p:nvPr/>
        </p:nvSpPr>
        <p:spPr>
          <a:xfrm>
            <a:off x="7990880" y="197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Проблемы</a:t>
            </a:r>
            <a:endParaRPr lang="en-US" sz="2200" dirty="0"/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6093DBEC-E036-484A-8D40-9E3D0EDFB703}"/>
              </a:ext>
            </a:extLst>
          </p:cNvPr>
          <p:cNvSpPr/>
          <p:nvPr/>
        </p:nvSpPr>
        <p:spPr>
          <a:xfrm>
            <a:off x="6445448" y="2464156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Совместимость pymorphy3.</a:t>
            </a:r>
            <a:endParaRPr lang="en-US" sz="1750" dirty="0"/>
          </a:p>
        </p:txBody>
      </p:sp>
      <p:sp>
        <p:nvSpPr>
          <p:cNvPr id="35" name="Text 18">
            <a:extLst>
              <a:ext uri="{FF2B5EF4-FFF2-40B4-BE49-F238E27FC236}">
                <a16:creationId xmlns:a16="http://schemas.microsoft.com/office/drawing/2014/main" id="{6917169E-448A-4416-9970-B250D015CAE1}"/>
              </a:ext>
            </a:extLst>
          </p:cNvPr>
          <p:cNvSpPr/>
          <p:nvPr/>
        </p:nvSpPr>
        <p:spPr>
          <a:xfrm>
            <a:off x="6445448" y="2963147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Нормализация слов.</a:t>
            </a:r>
            <a:endParaRPr lang="en-US" sz="1750" dirty="0"/>
          </a:p>
        </p:txBody>
      </p:sp>
      <p:sp>
        <p:nvSpPr>
          <p:cNvPr id="36" name="Shape 1">
            <a:extLst>
              <a:ext uri="{FF2B5EF4-FFF2-40B4-BE49-F238E27FC236}">
                <a16:creationId xmlns:a16="http://schemas.microsoft.com/office/drawing/2014/main" id="{21D371E4-CE61-47E9-A35F-4E9E6EA911CC}"/>
              </a:ext>
            </a:extLst>
          </p:cNvPr>
          <p:cNvSpPr/>
          <p:nvPr/>
        </p:nvSpPr>
        <p:spPr>
          <a:xfrm flipV="1">
            <a:off x="0" y="4455656"/>
            <a:ext cx="11978641" cy="45719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87DE7C8B-AC89-448C-B594-0954F94C5761}"/>
              </a:ext>
            </a:extLst>
          </p:cNvPr>
          <p:cNvSpPr/>
          <p:nvPr/>
        </p:nvSpPr>
        <p:spPr>
          <a:xfrm>
            <a:off x="320933" y="2902187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Юнит, интеграционные, функциональные.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085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2F6C0-390C-448F-AFDD-2037FBC8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перспективы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A019EC-4997-41E8-B0D3-1ACCEE89A4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b="1" dirty="0"/>
              <a:t>Преимущества</a:t>
            </a:r>
            <a:r>
              <a:rPr lang="ru-RU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Автоматизация консультаций.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Персонализация рекомендаций.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Интеграция с платформами.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b="1" dirty="0"/>
              <a:t>Перспективы</a:t>
            </a:r>
            <a:r>
              <a:rPr lang="ru-RU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Обучение и интеграция модели искусственного интеллекта для составления рекомендаций.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Интеграция с Telegram.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ru-RU" dirty="0"/>
              <a:t>Облачное развертывание.</a:t>
            </a:r>
          </a:p>
          <a:p>
            <a:endParaRPr lang="ru-RU" dirty="0"/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324364C6-3A50-4495-A532-CAC5309DB7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3159" y="1825625"/>
            <a:ext cx="3239682" cy="4351338"/>
          </a:xfrm>
        </p:spPr>
      </p:pic>
    </p:spTree>
    <p:extLst>
      <p:ext uri="{BB962C8B-B14F-4D97-AF65-F5344CB8AC3E}">
        <p14:creationId xmlns:p14="http://schemas.microsoft.com/office/powerpoint/2010/main" val="268431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415B8-F438-4D50-92A5-AB684E8A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C110C1-C4C2-4152-B7FC-DCC9C2E33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Создана функциональная система консультирования.</a:t>
            </a:r>
          </a:p>
          <a:p>
            <a:r>
              <a:rPr lang="ru-RU" dirty="0"/>
              <a:t>Достигнута цель: автоматизация и персонализация обучения.</a:t>
            </a:r>
          </a:p>
          <a:p>
            <a:r>
              <a:rPr lang="ru-RU" dirty="0"/>
              <a:t>Перспективы: создание интерфейса администратора и дальнейшее развитие.</a:t>
            </a:r>
          </a:p>
        </p:txBody>
      </p:sp>
    </p:spTree>
    <p:extLst>
      <p:ext uri="{BB962C8B-B14F-4D97-AF65-F5344CB8AC3E}">
        <p14:creationId xmlns:p14="http://schemas.microsoft.com/office/powerpoint/2010/main" val="114134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749969" y="537413"/>
            <a:ext cx="10515600" cy="834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4388C8"/>
                </a:solidFill>
                <a:latin typeface="Myriad Pro" panose="020B0503030403020204" pitchFamily="34" charset="0"/>
              </a:rPr>
              <a:t>Актуальность исследования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86B6500-F15D-4A24-8471-592E80470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r>
              <a:rPr lang="ru-RU" dirty="0"/>
              <a:t>Персонализация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r>
              <a:rPr lang="ru-RU" dirty="0"/>
              <a:t>Цифровизация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r>
              <a:rPr lang="ru-RU" dirty="0"/>
              <a:t>Ограничения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B7DCC2-389F-4F8D-A963-BE635DB2C3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56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2D38-34C4-4B85-BE45-7E274F51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84A3E-16B2-4B92-BC08-E5BB70C0C1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Цели:</a:t>
            </a:r>
            <a:br>
              <a:rPr lang="ru-RU" dirty="0"/>
            </a:br>
            <a:r>
              <a:rPr lang="ru-RU" dirty="0"/>
              <a:t>Разработка и реализация системы консультирования обучающихся с использованием технологий искусственного интеллекта, включающей базу данных, серверную и логическую части, а также пользовательский интерфейс, для повышения эффективности образовательного процесса путём предоставления ответов и рекомендаций.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851181-111F-4D5F-979F-5E987E54D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Задачи:</a:t>
            </a:r>
            <a:br>
              <a:rPr lang="ru-RU" dirty="0"/>
            </a:br>
            <a:endParaRPr lang="ru-RU" dirty="0"/>
          </a:p>
          <a:p>
            <a:r>
              <a:rPr lang="ru-RU" dirty="0"/>
              <a:t>Анализ существующих систем.</a:t>
            </a:r>
          </a:p>
          <a:p>
            <a:r>
              <a:rPr lang="ru-RU" dirty="0"/>
              <a:t>Формирование требований.</a:t>
            </a:r>
          </a:p>
          <a:p>
            <a:r>
              <a:rPr lang="ru-RU" dirty="0"/>
              <a:t>Проектирование и реализация.</a:t>
            </a:r>
          </a:p>
          <a:p>
            <a:r>
              <a:rPr lang="ru-RU" dirty="0"/>
              <a:t>Тестирование и анализ.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0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940DAD5-51AB-480B-91BB-65A5C729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существующих решений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4F095D-95D7-4C17-AF1C-8F30E1C0D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 action="ppaction://hlinksldjump"/>
              </a:rPr>
              <a:t>LMS: Moodle</a:t>
            </a:r>
            <a:r>
              <a:rPr lang="ru-RU" dirty="0"/>
              <a:t>, Blackboard, Canvas — управление курсами, но без персонализации.</a:t>
            </a:r>
          </a:p>
          <a:p>
            <a:r>
              <a:rPr lang="ru-RU" dirty="0">
                <a:hlinkClick r:id="rId3" action="ppaction://hlinksldjump"/>
              </a:rPr>
              <a:t>Чат-боты: GPT, Jill Watson </a:t>
            </a:r>
            <a:r>
              <a:rPr lang="ru-RU" dirty="0"/>
              <a:t>— диалоговая поддержка, но ограничены контекстом.</a:t>
            </a:r>
          </a:p>
          <a:p>
            <a:r>
              <a:rPr lang="ru-RU" dirty="0">
                <a:hlinkClick r:id="rId3" action="ppaction://hlinksldjump"/>
              </a:rPr>
              <a:t>Адаптивные системы</a:t>
            </a:r>
            <a:r>
              <a:rPr lang="ru-RU" dirty="0"/>
              <a:t>: Khan Academy, Duolingo — персонализация, но узкая специализация.</a:t>
            </a:r>
          </a:p>
        </p:txBody>
      </p:sp>
    </p:spTree>
    <p:extLst>
      <p:ext uri="{BB962C8B-B14F-4D97-AF65-F5344CB8AC3E}">
        <p14:creationId xmlns:p14="http://schemas.microsoft.com/office/powerpoint/2010/main" val="392469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E44DF-8227-4DCA-A27A-343A1754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  <a:endParaRPr lang="ru-RU" dirty="0"/>
          </a:p>
        </p:txBody>
      </p:sp>
      <p:pic>
        <p:nvPicPr>
          <p:cNvPr id="5" name="Объект 4" descr="Moodle: Описание, Функции и Интерфейс – 2025">
            <a:extLst>
              <a:ext uri="{FF2B5EF4-FFF2-40B4-BE49-F238E27FC236}">
                <a16:creationId xmlns:a16="http://schemas.microsoft.com/office/drawing/2014/main" id="{212AF206-6E53-46F8-B1A8-B42669B08F7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84" y="1825625"/>
            <a:ext cx="5682916" cy="355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Объект 6" descr="Blackboard user interface | Download Scientific Diagram">
            <a:extLst>
              <a:ext uri="{FF2B5EF4-FFF2-40B4-BE49-F238E27FC236}">
                <a16:creationId xmlns:a16="http://schemas.microsoft.com/office/drawing/2014/main" id="{74EEF050-166C-477C-B9AD-2E3935AEF40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37" y="1813592"/>
            <a:ext cx="4728409" cy="355472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Ссылка на слайд 10">
                <a:extLst>
                  <a:ext uri="{FF2B5EF4-FFF2-40B4-BE49-F238E27FC236}">
                    <a16:creationId xmlns:a16="http://schemas.microsoft.com/office/drawing/2014/main" id="{9FB53F92-5283-4189-8605-19D14FB772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4845853"/>
                  </p:ext>
                </p:extLst>
              </p:nvPr>
            </p:nvGraphicFramePr>
            <p:xfrm>
              <a:off x="484521" y="5711660"/>
              <a:ext cx="183696" cy="183696"/>
            </p:xfrm>
            <a:graphic>
              <a:graphicData uri="http://schemas.microsoft.com/office/powerpoint/2016/slidezoom">
                <pslz:sldZm>
                  <pslz:sldZmObj sldId="265" cId="3924696619">
                    <pslz:zmPr id="{F95FF571-C1FD-4B84-AE5A-B21919844162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696" cy="1836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Ссылка на слайд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B53F92-5283-4189-8605-19D14FB77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4521" y="5711660"/>
                <a:ext cx="183696" cy="1836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16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D718D-5F5F-4E30-B618-46DCA292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</a:t>
            </a:r>
            <a:r>
              <a:rPr lang="ru-RU" dirty="0"/>
              <a:t>чаты</a:t>
            </a:r>
          </a:p>
        </p:txBody>
      </p:sp>
      <p:pic>
        <p:nvPicPr>
          <p:cNvPr id="4" name="Объект 3" descr="A Complete Guide to Grok AI (xAI)">
            <a:extLst>
              <a:ext uri="{FF2B5EF4-FFF2-40B4-BE49-F238E27FC236}">
                <a16:creationId xmlns:a16="http://schemas.microsoft.com/office/drawing/2014/main" id="{91DE53CF-8543-4EEE-AC4A-7ED83545C8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8" y="1690688"/>
            <a:ext cx="6687784" cy="45755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D212FB29-DE87-4D5C-8AC8-F4BBB173F7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500914"/>
                  </p:ext>
                </p:extLst>
              </p:nvPr>
            </p:nvGraphicFramePr>
            <p:xfrm>
              <a:off x="484521" y="5711660"/>
              <a:ext cx="183696" cy="183696"/>
            </p:xfrm>
            <a:graphic>
              <a:graphicData uri="http://schemas.microsoft.com/office/powerpoint/2016/slidezoom">
                <pslz:sldZm>
                  <pslz:sldZmObj sldId="265" cId="3924696619">
                    <pslz:zmPr id="{F95FF571-C1FD-4B84-AE5A-B21919844162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696" cy="1836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Ссылка на слайд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212FB29-DE87-4D5C-8AC8-F4BBB173F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4521" y="5711660"/>
                <a:ext cx="183696" cy="1836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42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B460A-EBA3-43CD-98B8-864A4DEC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Адаптивные системы </a:t>
            </a:r>
          </a:p>
        </p:txBody>
      </p:sp>
      <p:pic>
        <p:nvPicPr>
          <p:cNvPr id="4" name="Объект 3" descr="7 Free Coursera Courses for Graphic Designers to Develop, Improve, or Adapt  Design Skills">
            <a:extLst>
              <a:ext uri="{FF2B5EF4-FFF2-40B4-BE49-F238E27FC236}">
                <a16:creationId xmlns:a16="http://schemas.microsoft.com/office/drawing/2014/main" id="{318CA416-BD3C-4113-A707-1EBEA86CD7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82428583-CFC1-4B39-8C84-FAB07DC80D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500914"/>
                  </p:ext>
                </p:extLst>
              </p:nvPr>
            </p:nvGraphicFramePr>
            <p:xfrm>
              <a:off x="484521" y="5711660"/>
              <a:ext cx="183696" cy="183696"/>
            </p:xfrm>
            <a:graphic>
              <a:graphicData uri="http://schemas.microsoft.com/office/powerpoint/2016/slidezoom">
                <pslz:sldZm>
                  <pslz:sldZmObj sldId="265" cId="3924696619">
                    <pslz:zmPr id="{F95FF571-C1FD-4B84-AE5A-B21919844162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696" cy="1836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Ссылка на слайд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2428583-CFC1-4B39-8C84-FAB07DC80D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4521" y="5711660"/>
                <a:ext cx="183696" cy="1836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99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3550D-FC70-4F17-B8AB-12C767CC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системы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6AEFD6-613E-4549-B096-3062553D5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	Архитектура</a:t>
            </a:r>
          </a:p>
          <a:p>
            <a:r>
              <a:rPr lang="ru-RU" dirty="0"/>
              <a:t>Фронтенд: </a:t>
            </a:r>
            <a:r>
              <a:rPr lang="en-US" dirty="0"/>
              <a:t>HTML, CSS, JS, Tailwind CSS.</a:t>
            </a:r>
          </a:p>
          <a:p>
            <a:r>
              <a:rPr lang="ru-RU" dirty="0"/>
              <a:t>Бэкенд: </a:t>
            </a:r>
            <a:r>
              <a:rPr lang="en-US" dirty="0"/>
              <a:t>Python, Flask, PostgreSQL.</a:t>
            </a:r>
          </a:p>
          <a:p>
            <a:r>
              <a:rPr lang="ru-RU" dirty="0"/>
              <a:t>ИИ: </a:t>
            </a:r>
            <a:r>
              <a:rPr lang="en-US" dirty="0"/>
              <a:t>spaCy, pymorphy3.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42ECC01-AB9B-4E59-AF38-7A135DF98C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	Функции</a:t>
            </a:r>
          </a:p>
          <a:p>
            <a:r>
              <a:rPr lang="ru-RU" dirty="0"/>
              <a:t>Обработка запросов.</a:t>
            </a:r>
          </a:p>
          <a:p>
            <a:r>
              <a:rPr lang="ru-RU" sz="2800" dirty="0"/>
              <a:t>Реком</a:t>
            </a:r>
            <a:r>
              <a:rPr lang="ru-RU" dirty="0"/>
              <a:t>ендации.</a:t>
            </a:r>
            <a:endParaRPr lang="en-US" sz="2800" dirty="0"/>
          </a:p>
          <a:p>
            <a:r>
              <a:rPr lang="ru-RU" dirty="0"/>
              <a:t>Поиск литературы.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490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A8F151-5ED1-419F-9056-0C3F7335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C203A1-E737-4601-8A3F-3C36AB3882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75" y="1825625"/>
            <a:ext cx="876625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848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266</Words>
  <Application>Microsoft Office PowerPoint</Application>
  <PresentationFormat>Широкоэкранный</PresentationFormat>
  <Paragraphs>54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Bold</vt:lpstr>
      <vt:lpstr>Myriad Pro</vt:lpstr>
      <vt:lpstr>Тема Office</vt:lpstr>
      <vt:lpstr>Разработка системы консультирования обучающихся с использованием технологий искусственного интеллекта </vt:lpstr>
      <vt:lpstr>Презентация PowerPoint</vt:lpstr>
      <vt:lpstr>Цели и задачи</vt:lpstr>
      <vt:lpstr>Анализ существующих решений</vt:lpstr>
      <vt:lpstr>LMS</vt:lpstr>
      <vt:lpstr>GPT чаты</vt:lpstr>
      <vt:lpstr>Адаптивные системы </vt:lpstr>
      <vt:lpstr>Реализация системы </vt:lpstr>
      <vt:lpstr>Презентация PowerPoint</vt:lpstr>
      <vt:lpstr>Презентация PowerPoint</vt:lpstr>
      <vt:lpstr>Презентация PowerPoint</vt:lpstr>
      <vt:lpstr>Преимущества и перспективы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Полянский Яков</cp:lastModifiedBy>
  <cp:revision>84</cp:revision>
  <cp:lastPrinted>2025-04-15T10:01:56Z</cp:lastPrinted>
  <dcterms:created xsi:type="dcterms:W3CDTF">2025-02-11T04:06:39Z</dcterms:created>
  <dcterms:modified xsi:type="dcterms:W3CDTF">2025-06-01T06:28:12Z</dcterms:modified>
</cp:coreProperties>
</file>